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EB265-9CBA-4798-ABE4-D916EA0D1928}" v="16" dt="2025-06-07T13:24:21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shpak Jaiswal" userId="d2a63a28c80257a0" providerId="LiveId" clId="{1F3EB265-9CBA-4798-ABE4-D916EA0D1928}"/>
    <pc:docChg chg="undo custSel modSld">
      <pc:chgData name="Pushpak Jaiswal" userId="d2a63a28c80257a0" providerId="LiveId" clId="{1F3EB265-9CBA-4798-ABE4-D916EA0D1928}" dt="2025-06-07T13:24:24.591" v="205"/>
      <pc:docMkLst>
        <pc:docMk/>
      </pc:docMkLst>
      <pc:sldChg chg="addSp modSp mod">
        <pc:chgData name="Pushpak Jaiswal" userId="d2a63a28c80257a0" providerId="LiveId" clId="{1F3EB265-9CBA-4798-ABE4-D916EA0D1928}" dt="2025-06-07T11:23:42.770" v="52" actId="113"/>
        <pc:sldMkLst>
          <pc:docMk/>
          <pc:sldMk cId="0" sldId="260"/>
        </pc:sldMkLst>
        <pc:spChg chg="mod">
          <ac:chgData name="Pushpak Jaiswal" userId="d2a63a28c80257a0" providerId="LiveId" clId="{1F3EB265-9CBA-4798-ABE4-D916EA0D1928}" dt="2025-06-07T11:23:42.770" v="52" actId="113"/>
          <ac:spMkLst>
            <pc:docMk/>
            <pc:sldMk cId="0" sldId="260"/>
            <ac:spMk id="3" creationId="{00000000-0000-0000-0000-000000000000}"/>
          </ac:spMkLst>
        </pc:spChg>
        <pc:picChg chg="add mod modCrop">
          <ac:chgData name="Pushpak Jaiswal" userId="d2a63a28c80257a0" providerId="LiveId" clId="{1F3EB265-9CBA-4798-ABE4-D916EA0D1928}" dt="2025-06-07T11:23:01.936" v="43" actId="732"/>
          <ac:picMkLst>
            <pc:docMk/>
            <pc:sldMk cId="0" sldId="260"/>
            <ac:picMk id="5" creationId="{8A62278B-8071-496B-0741-C45C213A7C76}"/>
          </ac:picMkLst>
        </pc:picChg>
      </pc:sldChg>
      <pc:sldChg chg="addSp modSp mod">
        <pc:chgData name="Pushpak Jaiswal" userId="d2a63a28c80257a0" providerId="LiveId" clId="{1F3EB265-9CBA-4798-ABE4-D916EA0D1928}" dt="2025-06-07T11:36:25.877" v="59" actId="1076"/>
        <pc:sldMkLst>
          <pc:docMk/>
          <pc:sldMk cId="0" sldId="261"/>
        </pc:sldMkLst>
        <pc:spChg chg="mod">
          <ac:chgData name="Pushpak Jaiswal" userId="d2a63a28c80257a0" providerId="LiveId" clId="{1F3EB265-9CBA-4798-ABE4-D916EA0D1928}" dt="2025-06-07T11:24:07.241" v="55" actId="5793"/>
          <ac:spMkLst>
            <pc:docMk/>
            <pc:sldMk cId="0" sldId="261"/>
            <ac:spMk id="3" creationId="{00000000-0000-0000-0000-000000000000}"/>
          </ac:spMkLst>
        </pc:spChg>
        <pc:picChg chg="add mod modCrop">
          <ac:chgData name="Pushpak Jaiswal" userId="d2a63a28c80257a0" providerId="LiveId" clId="{1F3EB265-9CBA-4798-ABE4-D916EA0D1928}" dt="2025-06-07T11:36:25.877" v="59" actId="1076"/>
          <ac:picMkLst>
            <pc:docMk/>
            <pc:sldMk cId="0" sldId="261"/>
            <ac:picMk id="5" creationId="{58801C67-3BC1-F4D5-A190-AC54F8BD9098}"/>
          </ac:picMkLst>
        </pc:picChg>
      </pc:sldChg>
      <pc:sldChg chg="modSp mod">
        <pc:chgData name="Pushpak Jaiswal" userId="d2a63a28c80257a0" providerId="LiveId" clId="{1F3EB265-9CBA-4798-ABE4-D916EA0D1928}" dt="2025-06-07T13:18:14.995" v="70" actId="15"/>
        <pc:sldMkLst>
          <pc:docMk/>
          <pc:sldMk cId="0" sldId="262"/>
        </pc:sldMkLst>
        <pc:spChg chg="mod">
          <ac:chgData name="Pushpak Jaiswal" userId="d2a63a28c80257a0" providerId="LiveId" clId="{1F3EB265-9CBA-4798-ABE4-D916EA0D1928}" dt="2025-06-07T13:18:14.995" v="70" actId="15"/>
          <ac:spMkLst>
            <pc:docMk/>
            <pc:sldMk cId="0" sldId="262"/>
            <ac:spMk id="3" creationId="{00000000-0000-0000-0000-000000000000}"/>
          </ac:spMkLst>
        </pc:spChg>
      </pc:sldChg>
      <pc:sldChg chg="addSp modSp mod">
        <pc:chgData name="Pushpak Jaiswal" userId="d2a63a28c80257a0" providerId="LiveId" clId="{1F3EB265-9CBA-4798-ABE4-D916EA0D1928}" dt="2025-06-07T13:24:24.591" v="205"/>
        <pc:sldMkLst>
          <pc:docMk/>
          <pc:sldMk cId="0" sldId="263"/>
        </pc:sldMkLst>
        <pc:spChg chg="mod">
          <ac:chgData name="Pushpak Jaiswal" userId="d2a63a28c80257a0" providerId="LiveId" clId="{1F3EB265-9CBA-4798-ABE4-D916EA0D1928}" dt="2025-06-07T13:24:24.591" v="205"/>
          <ac:spMkLst>
            <pc:docMk/>
            <pc:sldMk cId="0" sldId="263"/>
            <ac:spMk id="3" creationId="{00000000-0000-0000-0000-000000000000}"/>
          </ac:spMkLst>
        </pc:spChg>
        <pc:spChg chg="add">
          <ac:chgData name="Pushpak Jaiswal" userId="d2a63a28c80257a0" providerId="LiveId" clId="{1F3EB265-9CBA-4798-ABE4-D916EA0D1928}" dt="2025-06-07T13:19:47.915" v="71"/>
          <ac:spMkLst>
            <pc:docMk/>
            <pc:sldMk cId="0" sldId="263"/>
            <ac:spMk id="4" creationId="{63A827F6-C390-88A4-9685-BE4371F82814}"/>
          </ac:spMkLst>
        </pc:spChg>
        <pc:spChg chg="add">
          <ac:chgData name="Pushpak Jaiswal" userId="d2a63a28c80257a0" providerId="LiveId" clId="{1F3EB265-9CBA-4798-ABE4-D916EA0D1928}" dt="2025-06-07T13:19:47.915" v="71"/>
          <ac:spMkLst>
            <pc:docMk/>
            <pc:sldMk cId="0" sldId="263"/>
            <ac:spMk id="5" creationId="{19F40063-DF09-0FF0-0E67-4660E5297530}"/>
          </ac:spMkLst>
        </pc:spChg>
        <pc:spChg chg="add">
          <ac:chgData name="Pushpak Jaiswal" userId="d2a63a28c80257a0" providerId="LiveId" clId="{1F3EB265-9CBA-4798-ABE4-D916EA0D1928}" dt="2025-06-07T13:19:47.915" v="71"/>
          <ac:spMkLst>
            <pc:docMk/>
            <pc:sldMk cId="0" sldId="263"/>
            <ac:spMk id="6" creationId="{4653A887-EE6A-F23D-25D6-61CEF08EF63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ACABBBE-5A4A-5100-4B63-EB7BD5378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799" y="1697806"/>
            <a:ext cx="9343870" cy="120032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BotBuddies Presents Chhatrapati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Sambhajinagar’s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Biggest Tech Hackathon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INNOHACK 2025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464D4BF6-742C-D3CE-8905-B03CD3D88BA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033665" y="3841957"/>
            <a:ext cx="893413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Name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Solo Dev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Pushpak Mahendra Jaiswal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Institution: CSMSS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Shahu College of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Enginnering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991CD8-CB86-9099-CC39-EC83BBCDCA2E}"/>
              </a:ext>
            </a:extLst>
          </p:cNvPr>
          <p:cNvGrpSpPr/>
          <p:nvPr/>
        </p:nvGrpSpPr>
        <p:grpSpPr>
          <a:xfrm>
            <a:off x="1" y="44224"/>
            <a:ext cx="12191999" cy="812920"/>
            <a:chOff x="1" y="-14712"/>
            <a:chExt cx="12191999" cy="812920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03F23B-7E66-76F5-E7EB-072AEAA8E80E}"/>
                </a:ext>
              </a:extLst>
            </p:cNvPr>
            <p:cNvSpPr/>
            <p:nvPr/>
          </p:nvSpPr>
          <p:spPr>
            <a:xfrm>
              <a:off x="1648625" y="-14712"/>
              <a:ext cx="1379680" cy="812919"/>
            </a:xfrm>
            <a:custGeom>
              <a:avLst/>
              <a:gdLst/>
              <a:ahLst/>
              <a:cxnLst/>
              <a:rect l="l" t="t" r="r" b="b"/>
              <a:pathLst>
                <a:path w="3132646" h="2032643">
                  <a:moveTo>
                    <a:pt x="0" y="0"/>
                  </a:moveTo>
                  <a:lnTo>
                    <a:pt x="3132646" y="0"/>
                  </a:lnTo>
                  <a:lnTo>
                    <a:pt x="3132646" y="2032643"/>
                  </a:lnTo>
                  <a:lnTo>
                    <a:pt x="0" y="2032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5478" b="-1863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E6E04C3-08E4-A10F-6003-6C3B205D5498}"/>
                </a:ext>
              </a:extLst>
            </p:cNvPr>
            <p:cNvSpPr/>
            <p:nvPr/>
          </p:nvSpPr>
          <p:spPr>
            <a:xfrm>
              <a:off x="1" y="-12699"/>
              <a:ext cx="1828798" cy="810907"/>
            </a:xfrm>
            <a:custGeom>
              <a:avLst/>
              <a:gdLst/>
              <a:ahLst/>
              <a:cxnLst/>
              <a:rect l="l" t="t" r="r" b="b"/>
              <a:pathLst>
                <a:path w="4342671" h="2032643">
                  <a:moveTo>
                    <a:pt x="0" y="0"/>
                  </a:moveTo>
                  <a:lnTo>
                    <a:pt x="4342671" y="0"/>
                  </a:lnTo>
                  <a:lnTo>
                    <a:pt x="4342671" y="2032643"/>
                  </a:lnTo>
                  <a:lnTo>
                    <a:pt x="0" y="2032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351" b="-1135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7B0672C9-BF01-EA39-7194-4ADA7FED0FE5}"/>
                </a:ext>
              </a:extLst>
            </p:cNvPr>
            <p:cNvSpPr/>
            <p:nvPr/>
          </p:nvSpPr>
          <p:spPr>
            <a:xfrm>
              <a:off x="11172669" y="44224"/>
              <a:ext cx="1019331" cy="753984"/>
            </a:xfrm>
            <a:custGeom>
              <a:avLst/>
              <a:gdLst/>
              <a:ahLst/>
              <a:cxnLst/>
              <a:rect l="l" t="t" r="r" b="b"/>
              <a:pathLst>
                <a:path w="3502705" h="2378862">
                  <a:moveTo>
                    <a:pt x="0" y="0"/>
                  </a:moveTo>
                  <a:lnTo>
                    <a:pt x="3502705" y="0"/>
                  </a:lnTo>
                  <a:lnTo>
                    <a:pt x="3502705" y="2378862"/>
                  </a:lnTo>
                  <a:lnTo>
                    <a:pt x="0" y="2378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351" b="-1135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95B8996-0C87-32F0-A064-2D059F05E7D1}"/>
                </a:ext>
              </a:extLst>
            </p:cNvPr>
            <p:cNvSpPr/>
            <p:nvPr/>
          </p:nvSpPr>
          <p:spPr>
            <a:xfrm>
              <a:off x="10161088" y="-14711"/>
              <a:ext cx="1011581" cy="812919"/>
            </a:xfrm>
            <a:custGeom>
              <a:avLst/>
              <a:gdLst/>
              <a:ahLst/>
              <a:cxnLst/>
              <a:rect l="l" t="t" r="r" b="b"/>
              <a:pathLst>
                <a:path w="1824581" h="1585850">
                  <a:moveTo>
                    <a:pt x="0" y="0"/>
                  </a:moveTo>
                  <a:lnTo>
                    <a:pt x="1824580" y="0"/>
                  </a:lnTo>
                  <a:lnTo>
                    <a:pt x="1824580" y="1585850"/>
                  </a:lnTo>
                  <a:lnTo>
                    <a:pt x="0" y="158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868" t="-50316" r="-49085" b="-75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ID &amp; Title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15. Open Innovation(Agentic Ai Suite)</a:t>
            </a:r>
          </a:p>
          <a:p>
            <a:r>
              <a:rPr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Description of the challenge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2400" dirty="0"/>
              <a:t>Modern users face challenges like resume filtering, fake news, insecure code, and scheduling inefficiencies. Manual solutions are slow, error-prone, and lack intelligence.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b="1" dirty="0"/>
              <a:t>Agentic AI Suite</a:t>
            </a:r>
            <a:r>
              <a:rPr lang="en-US" sz="2400" dirty="0"/>
              <a:t> tackles these by unifying AI-driven tools into one platform to automate and enhance job matching, news verification, secure coding, document Q&amp;A, and professional communication.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problem matters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sz="2400" b="1" dirty="0"/>
              <a:t>Hiring bottlenecks</a:t>
            </a:r>
            <a:r>
              <a:rPr lang="en-US" sz="2400" dirty="0"/>
              <a:t> slow down recruitment and reduce the chances of finding ideal candidates.</a:t>
            </a:r>
          </a:p>
          <a:p>
            <a:pPr lvl="1"/>
            <a:r>
              <a:rPr lang="en-US" sz="2400" b="1" dirty="0"/>
              <a:t>Fake news</a:t>
            </a:r>
            <a:r>
              <a:rPr lang="en-US" sz="2400" dirty="0"/>
              <a:t> can mislead the public, influencing opinions, actions, and even national outcomes.</a:t>
            </a:r>
          </a:p>
          <a:p>
            <a:pPr lvl="1"/>
            <a:r>
              <a:rPr lang="en-US" sz="2400" b="1" dirty="0"/>
              <a:t>Insecure code</a:t>
            </a:r>
            <a:r>
              <a:rPr lang="en-US" sz="2400" dirty="0"/>
              <a:t> in software systems leads to vulnerabilities, data breaches, and financial loss.</a:t>
            </a:r>
          </a:p>
          <a:p>
            <a:pPr lvl="1"/>
            <a:r>
              <a:rPr lang="en-US" sz="2400" b="1" dirty="0"/>
              <a:t>Manual Q&amp;A &amp; scheduling</a:t>
            </a:r>
            <a:r>
              <a:rPr lang="en-US" sz="2400" dirty="0"/>
              <a:t> wastes time and reduces productivity in professional environments.</a:t>
            </a:r>
          </a:p>
          <a:p>
            <a:pPr lvl="1"/>
            <a:r>
              <a:rPr lang="en-US" sz="2400" b="1" dirty="0"/>
              <a:t>Agentic AI Suite</a:t>
            </a:r>
            <a:r>
              <a:rPr lang="en-US" sz="2400" dirty="0"/>
              <a:t> empowers users to make informed, efficient, and secure decisions—automatically and intelligently.</a:t>
            </a:r>
          </a:p>
          <a:p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your unique idea/solution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1600" dirty="0"/>
              <a:t>The </a:t>
            </a:r>
            <a:r>
              <a:rPr lang="en-US" sz="1600" b="1" dirty="0"/>
              <a:t>Agentic AI Suite</a:t>
            </a:r>
            <a:r>
              <a:rPr lang="en-US" sz="1600" dirty="0"/>
              <a:t> is an all-in-one AI-powered platform featuring six specialized agents that solve key real-world problems across recruitment, media, software development, documentation, and professional communication. Unlike standalone tools, this suite leverages </a:t>
            </a:r>
            <a:r>
              <a:rPr lang="en-US" sz="1600" b="1" dirty="0"/>
              <a:t>multi-agent collaboration</a:t>
            </a:r>
            <a:r>
              <a:rPr lang="en-US" sz="1600" dirty="0"/>
              <a:t>, </a:t>
            </a:r>
            <a:r>
              <a:rPr lang="en-US" sz="1600" b="1" dirty="0"/>
              <a:t>natural language understanding</a:t>
            </a:r>
            <a:r>
              <a:rPr lang="en-US" sz="1600" dirty="0"/>
              <a:t>, and </a:t>
            </a:r>
            <a:r>
              <a:rPr lang="en-US" sz="1600" b="1" dirty="0"/>
              <a:t>real-time intelligence</a:t>
            </a:r>
            <a:r>
              <a:rPr lang="en-US" sz="1600" dirty="0"/>
              <a:t>—offering a cohesive, automated experience.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or approach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Resume Analyzer: Compares job descriptions with resumes using semantic and keyword matching.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📰 News Validator: Verifies news authenticity by cross-checking with real-time web sources.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🔍 Code Inspector: Detects logic errors, vulnerabilities, and security issues in code files.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📄 Document Q&amp;A: Provides instant answers to queries based on uploaded PDFs or documents.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✉️ Email Generator: Drafts context-aware professional emails using AI.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📅 Meeting Scheduler: Suggests, schedules, and manages meetings automatically through natural language inputs.</a:t>
            </a:r>
          </a:p>
          <a:p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diagrams/sketches if needed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08B86-F4C4-088A-3AC4-2850F7A5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30" y="4744513"/>
            <a:ext cx="3869140" cy="1838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2800" b="1" dirty="0"/>
              <a:t>Programming Languages:</a:t>
            </a:r>
            <a:endParaRPr lang="en-IN" sz="2800" dirty="0"/>
          </a:p>
          <a:p>
            <a:pPr lvl="1"/>
            <a:r>
              <a:rPr lang="en-IN" sz="2400" dirty="0"/>
              <a:t>Python</a:t>
            </a:r>
          </a:p>
          <a:p>
            <a:pPr lvl="1"/>
            <a:r>
              <a:rPr lang="en-IN" sz="2400" dirty="0"/>
              <a:t>TypeScript (React Native)</a:t>
            </a:r>
          </a:p>
          <a:p>
            <a:r>
              <a:rPr lang="en-IN" sz="2800" b="1" dirty="0"/>
              <a:t>Frameworks / Libraries:</a:t>
            </a:r>
            <a:endParaRPr lang="en-IN" sz="2800" dirty="0"/>
          </a:p>
          <a:p>
            <a:pPr lvl="1"/>
            <a:r>
              <a:rPr lang="en-IN" sz="2400" b="1" dirty="0" err="1"/>
              <a:t>Streamlit</a:t>
            </a:r>
            <a:r>
              <a:rPr lang="en-IN" sz="2400" dirty="0"/>
              <a:t> – Web Interface</a:t>
            </a:r>
          </a:p>
          <a:p>
            <a:pPr lvl="1"/>
            <a:r>
              <a:rPr lang="en-IN" sz="2400" b="1" dirty="0"/>
              <a:t>React Native</a:t>
            </a:r>
            <a:r>
              <a:rPr lang="en-IN" sz="2400" dirty="0"/>
              <a:t> – Android App (via WebView)</a:t>
            </a:r>
          </a:p>
          <a:p>
            <a:pPr lvl="1"/>
            <a:r>
              <a:rPr lang="en-IN" sz="2400" b="1" dirty="0" err="1"/>
              <a:t>GoogleSearch</a:t>
            </a:r>
            <a:r>
              <a:rPr lang="en-IN" sz="2400" b="1" dirty="0"/>
              <a:t> Library</a:t>
            </a:r>
            <a:r>
              <a:rPr lang="en-IN" sz="2400" dirty="0"/>
              <a:t> – Real-time news validation</a:t>
            </a:r>
          </a:p>
          <a:p>
            <a:pPr lvl="1"/>
            <a:r>
              <a:rPr lang="en-IN" sz="2400" b="1" dirty="0"/>
              <a:t>Structured Outputs (</a:t>
            </a:r>
            <a:r>
              <a:rPr lang="en-IN" sz="2400" b="1" dirty="0" err="1"/>
              <a:t>Ollama</a:t>
            </a:r>
            <a:r>
              <a:rPr lang="en-IN" sz="2400" b="1" dirty="0"/>
              <a:t>)</a:t>
            </a:r>
            <a:r>
              <a:rPr lang="en-IN" sz="2400" dirty="0"/>
              <a:t> – Clean data extraction and formatting</a:t>
            </a:r>
          </a:p>
          <a:p>
            <a:r>
              <a:rPr lang="en-IN" sz="2800" b="1" dirty="0"/>
              <a:t>Tools / Platforms Used:</a:t>
            </a:r>
            <a:endParaRPr lang="en-IN" sz="2800" dirty="0"/>
          </a:p>
          <a:p>
            <a:pPr lvl="1"/>
            <a:r>
              <a:rPr lang="en-IN" sz="2400" b="1" dirty="0" err="1"/>
              <a:t>Ollama</a:t>
            </a:r>
            <a:r>
              <a:rPr lang="en-IN" sz="2400" dirty="0"/>
              <a:t> – Running local LLMs</a:t>
            </a:r>
          </a:p>
          <a:p>
            <a:pPr lvl="1"/>
            <a:r>
              <a:rPr lang="en-IN" sz="2400" b="1" dirty="0"/>
              <a:t>Gemma 3 (4B for development, 12B for production output)</a:t>
            </a:r>
            <a:r>
              <a:rPr lang="en-IN" sz="2400" dirty="0"/>
              <a:t> – Core reasoning and inference</a:t>
            </a:r>
          </a:p>
          <a:p>
            <a:pPr lvl="1"/>
            <a:r>
              <a:rPr lang="en-IN" sz="2400" b="1" dirty="0" err="1"/>
              <a:t>PyWebView</a:t>
            </a:r>
            <a:r>
              <a:rPr lang="en-IN" sz="2400" dirty="0"/>
              <a:t> – Desktop App Wrapper</a:t>
            </a:r>
          </a:p>
          <a:p>
            <a:pPr lvl="1"/>
            <a:r>
              <a:rPr lang="en-IN" sz="2400" b="1" dirty="0"/>
              <a:t>Android WebView</a:t>
            </a:r>
            <a:r>
              <a:rPr lang="en-IN" sz="2400" dirty="0"/>
              <a:t> – Mobile App Deployment</a:t>
            </a:r>
          </a:p>
          <a:p>
            <a:pPr lvl="1"/>
            <a:r>
              <a:rPr lang="en-IN" sz="2400" b="1" dirty="0" err="1"/>
              <a:t>ChromaDB</a:t>
            </a:r>
            <a:r>
              <a:rPr lang="en-IN" sz="2400" dirty="0"/>
              <a:t> – Vector Database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/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134897"/>
          </a:xfrm>
        </p:spPr>
        <p:txBody>
          <a:bodyPr>
            <a:normAutofit/>
          </a:bodyPr>
          <a:lstStyle/>
          <a:p>
            <a:r>
              <a:rPr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a flowchart or architecture diagram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how components interact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access the suite via web, desktop, or mobile. Their input is routed to one of six agents (like Resume Analyzer or News Validator). Each agent uses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Ollama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Gemma 3B/12B models and RAG (for live info via Google Search) to process data. Results are quickly returned to the user through the same interface.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278B-8071-496B-0741-C45C213A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12" r="10689" b="14328"/>
          <a:stretch>
            <a:fillRect/>
          </a:stretch>
        </p:blipFill>
        <p:spPr>
          <a:xfrm>
            <a:off x="2812025" y="2121720"/>
            <a:ext cx="6528619" cy="2233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Prototype / Screenshots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01C67-3BC1-F4D5-A190-AC54F8BD9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205" b="18136"/>
          <a:stretch>
            <a:fillRect/>
          </a:stretch>
        </p:blipFill>
        <p:spPr>
          <a:xfrm>
            <a:off x="952500" y="2025444"/>
            <a:ext cx="10287000" cy="44343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Innovation &amp;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makes your idea unique?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/>
              <a:t>A unified AI agent suite combining resume analysis, code review, fact-checking, document Q&amp;A, email writing, and meeting scheduling in one platform.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real-world impact: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/>
              <a:t>Boosts productivity, saves time, ensures accurate info, and simplifies complex tasks for professionals.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or scalability: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/>
              <a:t>Easily extendable to new domains, supports enterprise use, and can integrate with tools like calendars, CRMs, and mobile apps.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Team &amp;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Pushpak M. Jaiswal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Role: Team of One 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Responsibilities: From coding to coffee breaks — built it all, debugged it all, stressed through it all.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(Optional)</a:t>
            </a: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pushpakmjaiswal@gmail.com</a:t>
            </a: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https://github.com/PUSHPAK-JAISWAL</a:t>
            </a:r>
          </a:p>
          <a:p>
            <a:pPr lvl="1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LinkedIn: www.linkedin.com/in/pushpak-jaiswal</a:t>
            </a:r>
          </a:p>
          <a:p>
            <a:pPr lvl="1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697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BotBuddies Presents Chhatrapati Sambhajinagar’s Biggest Tech Hackathon INNOHACK 2025</vt:lpstr>
      <vt:lpstr>Problem Statement</vt:lpstr>
      <vt:lpstr>Proposed Solution</vt:lpstr>
      <vt:lpstr>Tech Stack</vt:lpstr>
      <vt:lpstr>System Architecture / Workflow</vt:lpstr>
      <vt:lpstr>Prototype / Screenshots</vt:lpstr>
      <vt:lpstr>Innovation &amp; Impact</vt:lpstr>
      <vt:lpstr>Team &amp; Roles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Pushpak Jaiswal</cp:lastModifiedBy>
  <cp:revision>5</cp:revision>
  <dcterms:created xsi:type="dcterms:W3CDTF">2013-01-27T09:14:16Z</dcterms:created>
  <dcterms:modified xsi:type="dcterms:W3CDTF">2025-06-09T10:08:09Z</dcterms:modified>
  <cp:category/>
</cp:coreProperties>
</file>